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8" r:id="rId2"/>
    <p:sldId id="412" r:id="rId3"/>
    <p:sldId id="417" r:id="rId4"/>
    <p:sldId id="420" r:id="rId5"/>
    <p:sldId id="384" r:id="rId6"/>
    <p:sldId id="419" r:id="rId7"/>
    <p:sldId id="415" r:id="rId8"/>
    <p:sldId id="404" r:id="rId9"/>
    <p:sldId id="403" r:id="rId10"/>
    <p:sldId id="407" r:id="rId11"/>
    <p:sldId id="410" r:id="rId12"/>
    <p:sldId id="416" r:id="rId13"/>
    <p:sldId id="409" r:id="rId14"/>
    <p:sldId id="406" r:id="rId15"/>
    <p:sldId id="411" r:id="rId16"/>
    <p:sldId id="405" r:id="rId17"/>
    <p:sldId id="418" r:id="rId18"/>
    <p:sldId id="261" r:id="rId19"/>
    <p:sldId id="337" r:id="rId20"/>
    <p:sldId id="338" r:id="rId21"/>
    <p:sldId id="336" r:id="rId22"/>
    <p:sldId id="327" r:id="rId23"/>
    <p:sldId id="342" r:id="rId24"/>
    <p:sldId id="402" r:id="rId25"/>
    <p:sldId id="401" r:id="rId26"/>
    <p:sldId id="331" r:id="rId27"/>
    <p:sldId id="389" r:id="rId28"/>
    <p:sldId id="400" r:id="rId29"/>
    <p:sldId id="266" r:id="rId30"/>
    <p:sldId id="293" r:id="rId3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942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12"/>
    <p:restoredTop sz="91492"/>
  </p:normalViewPr>
  <p:slideViewPr>
    <p:cSldViewPr snapToGrid="0">
      <p:cViewPr varScale="1">
        <p:scale>
          <a:sx n="114" d="100"/>
          <a:sy n="114" d="100"/>
        </p:scale>
        <p:origin x="1128" y="168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7/7/25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20.png"/><Relationship Id="rId4" Type="http://schemas.openxmlformats.org/officeDocument/2006/relationships/image" Target="../media/image160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164878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IceCube: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Investigating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Stopping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High-Energy Prompt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Contributions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Lucas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Witthaus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4785979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</a:t>
            </a:r>
          </a:p>
          <a:p>
            <a:pPr algn="r"/>
            <a:r>
              <a:rPr lang="de-DE" sz="28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July</a:t>
            </a:r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17, 2025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AC9BDD-EE60-D834-0FFD-86CD54C69D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1596" y="5969216"/>
            <a:ext cx="2051839" cy="6973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6E674E1F-659A-111C-8BB0-57E7AA3E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3" y="1801993"/>
            <a:ext cx="5934291" cy="434232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62A0C71-166C-03FA-8218-A71612C8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6700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the flux at ~2 </a:t>
            </a:r>
            <a:r>
              <a:rPr lang="en-US" dirty="0" err="1"/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2294228" y="5930856"/>
            <a:ext cx="1195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zeuthen.desy.de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73C57E5-6898-263E-45AE-C3FA1F65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DEB72A44-B4E5-2238-7AB4-129C782D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29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30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Unfolding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16164</TotalTime>
  <Words>1812</Words>
  <Application>Microsoft Macintosh PowerPoint</Application>
  <PresentationFormat>Widescreen</PresentationFormat>
  <Paragraphs>350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IceCube: Investigating Stopping Muons and High-Energy Prompt Contributions  Lucas Witthaus and Pascal Gutjahr  for the IceCube Collaboration</vt:lpstr>
      <vt:lpstr>Introduction</vt:lpstr>
      <vt:lpstr>Stopping and Leading Muons</vt:lpstr>
      <vt:lpstr>Technical Basics</vt:lpstr>
      <vt:lpstr>Unfolding in a nutshell </vt:lpstr>
      <vt:lpstr>Machine Learning Reconstructions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Muon Flux Unfolding</vt:lpstr>
      <vt:lpstr>Correlation and Robustness Test: Stopping Muons </vt:lpstr>
      <vt:lpstr>Reconstruction and Data—MC: Leading Muons</vt:lpstr>
      <vt:lpstr>Correlation and Robustness Test: Leading Muons</vt:lpstr>
      <vt:lpstr>Muon Flux Unfolding</vt:lpstr>
      <vt:lpstr>Conclusion &amp; Outlook</vt:lpstr>
      <vt:lpstr>PowerPoint Presentation</vt:lpstr>
      <vt:lpstr>Astroparticle physics</vt:lpstr>
      <vt:lpstr>Cosmic ray flux</vt:lpstr>
      <vt:lpstr>Air shower – 10 TeV</vt:lpstr>
      <vt:lpstr>Prompt atmospheric muons and neutrinos</vt:lpstr>
      <vt:lpstr>Muon puzzle and model uncertainties</vt:lpstr>
      <vt:lpstr>PowerPoint Presentation</vt:lpstr>
      <vt:lpstr>Convolutional Neural Network (CNN)</vt:lpstr>
      <vt:lpstr>Input data per DOM</vt:lpstr>
      <vt:lpstr>Reconstructed properties</vt:lpstr>
      <vt:lpstr>Level5: quality cuts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410</cp:revision>
  <cp:lastPrinted>2024-03-17T23:23:36Z</cp:lastPrinted>
  <dcterms:created xsi:type="dcterms:W3CDTF">2023-09-19T10:10:31Z</dcterms:created>
  <dcterms:modified xsi:type="dcterms:W3CDTF">2025-07-07T11:04:22Z</dcterms:modified>
</cp:coreProperties>
</file>